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1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tif>
</file>

<file path=ppt/media/image5.tiff>
</file>

<file path=ppt/media/image6.tiff>
</file>

<file path=ppt/media/image7.tiff>
</file>

<file path=ppt/media/image8.tif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9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865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26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000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30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5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20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04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593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26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517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0888F-BA54-41FB-AE81-9ABE9B692979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28EFC4-EDB8-49FD-86C7-7BAF8C727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0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222" y="4045787"/>
            <a:ext cx="2438400" cy="167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854" y="274638"/>
            <a:ext cx="8681663" cy="721955"/>
          </a:xfrm>
        </p:spPr>
        <p:txBody>
          <a:bodyPr/>
          <a:lstStyle/>
          <a:p>
            <a:r>
              <a:rPr lang="en-US" sz="3400" dirty="0"/>
              <a:t>Sensitivity to binaural cues </a:t>
            </a:r>
            <a:r>
              <a:rPr lang="en-US" sz="3400" dirty="0" smtClean="0"/>
              <a:t>in </a:t>
            </a:r>
            <a:r>
              <a:rPr lang="en-US" sz="3400" dirty="0"/>
              <a:t>bimodal </a:t>
            </a:r>
            <a:r>
              <a:rPr lang="en-US" sz="3400" dirty="0" smtClean="0"/>
              <a:t>hearing</a:t>
            </a:r>
            <a:endParaRPr lang="en-US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2133600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10000"/>
              </a:lnSpc>
            </a:pPr>
            <a:r>
              <a:rPr lang="en-US" sz="2400" dirty="0"/>
              <a:t>Complimentary benefit of having different type of information </a:t>
            </a:r>
          </a:p>
          <a:p>
            <a:pPr marL="342900" indent="-342900">
              <a:lnSpc>
                <a:spcPct val="110000"/>
              </a:lnSpc>
            </a:pPr>
            <a:r>
              <a:rPr lang="en-US" sz="2400" dirty="0"/>
              <a:t>Binaural benefit of listening with two ears for bimodal listeners: binaural redundancy &amp; better ear effect (</a:t>
            </a:r>
            <a:r>
              <a:rPr lang="en-US" sz="2400" dirty="0" err="1"/>
              <a:t>Ching</a:t>
            </a:r>
            <a:r>
              <a:rPr lang="en-US" sz="2400" dirty="0"/>
              <a:t> et al., 2007; Olson and Shinn, </a:t>
            </a:r>
            <a:r>
              <a:rPr lang="en-US" sz="2400" dirty="0" smtClean="0"/>
              <a:t>2008)</a:t>
            </a:r>
          </a:p>
          <a:p>
            <a:pPr marL="342900" indent="-342900">
              <a:lnSpc>
                <a:spcPct val="110000"/>
              </a:lnSpc>
            </a:pPr>
            <a:r>
              <a:rPr lang="en-US" sz="2400" dirty="0" smtClean="0"/>
              <a:t>Sensitivity </a:t>
            </a:r>
            <a:r>
              <a:rPr lang="en-US" sz="2400" dirty="0"/>
              <a:t>to binaural cues in bimodal hearing in laboratory </a:t>
            </a:r>
            <a:r>
              <a:rPr lang="en-US" sz="2400" dirty="0" smtClean="0"/>
              <a:t>settings </a:t>
            </a:r>
            <a:r>
              <a:rPr lang="fr-FR" sz="2000" dirty="0"/>
              <a:t>(</a:t>
            </a:r>
            <a:r>
              <a:rPr lang="fr-FR" sz="2000" dirty="0" err="1"/>
              <a:t>Francart</a:t>
            </a:r>
            <a:r>
              <a:rPr lang="fr-FR" sz="2000" dirty="0"/>
              <a:t> et al., 2009; </a:t>
            </a:r>
            <a:r>
              <a:rPr lang="fr-FR" sz="2000" dirty="0" err="1"/>
              <a:t>Francart</a:t>
            </a:r>
            <a:r>
              <a:rPr lang="fr-FR" sz="2000" dirty="0"/>
              <a:t> et al., 2011</a:t>
            </a:r>
            <a:r>
              <a:rPr lang="fr-FR" sz="2000" dirty="0" smtClean="0"/>
              <a:t>)</a:t>
            </a:r>
            <a:endParaRPr lang="en-US" sz="2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962" y="3256941"/>
            <a:ext cx="3100055" cy="3158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241676" y="6509757"/>
            <a:ext cx="18130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 smtClean="0"/>
              <a:t>Francart</a:t>
            </a:r>
            <a:r>
              <a:rPr lang="en-US" sz="1600" i="1" dirty="0" smtClean="0"/>
              <a:t> et al. 2011</a:t>
            </a:r>
            <a:endParaRPr lang="en-US" sz="16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813" y="4098006"/>
            <a:ext cx="1349206" cy="1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3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ITD sensitivity of an IC neuron </a:t>
            </a:r>
            <a:r>
              <a:rPr lang="en-US" sz="3200" dirty="0" smtClean="0"/>
              <a:t>to electrical pulse train (</a:t>
            </a:r>
            <a:r>
              <a:rPr lang="en-US" sz="3200" dirty="0" err="1" smtClean="0"/>
              <a:t>ipsi</a:t>
            </a:r>
            <a:r>
              <a:rPr lang="en-US" sz="3200" dirty="0" smtClean="0"/>
              <a:t>) and acoustic clicks (contra)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84560"/>
            <a:ext cx="8229600" cy="2059932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Response to low rate (20 Hz) electrical pulse train and acoustic clicks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Strong </a:t>
            </a:r>
            <a:r>
              <a:rPr lang="en-US" dirty="0"/>
              <a:t>response to both stimuli for large positive (acoustic leading, &gt;4 </a:t>
            </a:r>
            <a:r>
              <a:rPr lang="en-US" dirty="0" err="1"/>
              <a:t>ms</a:t>
            </a:r>
            <a:r>
              <a:rPr lang="en-US" dirty="0"/>
              <a:t>) and negative (electric leading, &lt;0ms) </a:t>
            </a:r>
            <a:r>
              <a:rPr lang="en-US" dirty="0" smtClean="0"/>
              <a:t>ITDs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Acoustic </a:t>
            </a:r>
            <a:r>
              <a:rPr lang="en-US" dirty="0"/>
              <a:t>response delay </a:t>
            </a:r>
            <a:r>
              <a:rPr lang="en-US" dirty="0" err="1" smtClean="0"/>
              <a:t>τ</a:t>
            </a:r>
            <a:r>
              <a:rPr lang="en-US" baseline="-25000" dirty="0" err="1" smtClean="0"/>
              <a:t>A</a:t>
            </a:r>
            <a:r>
              <a:rPr lang="en-US" dirty="0" smtClean="0"/>
              <a:t> </a:t>
            </a:r>
            <a:r>
              <a:rPr lang="en-US" dirty="0"/>
              <a:t>= 10.3 </a:t>
            </a:r>
            <a:r>
              <a:rPr lang="en-US" dirty="0" err="1" smtClean="0"/>
              <a:t>ms</a:t>
            </a:r>
            <a:r>
              <a:rPr lang="en-US" dirty="0"/>
              <a:t> </a:t>
            </a:r>
            <a:r>
              <a:rPr lang="en-US" dirty="0" smtClean="0"/>
              <a:t>is longer than electrical response delay </a:t>
            </a:r>
            <a:r>
              <a:rPr lang="en-US" dirty="0" err="1"/>
              <a:t>τ</a:t>
            </a:r>
            <a:r>
              <a:rPr lang="en-US" baseline="-25000" dirty="0" err="1"/>
              <a:t>E</a:t>
            </a:r>
            <a:r>
              <a:rPr lang="en-US" dirty="0"/>
              <a:t> = 8.2 </a:t>
            </a:r>
            <a:r>
              <a:rPr lang="en-US" dirty="0" err="1" smtClean="0"/>
              <a:t>ms</a:t>
            </a:r>
            <a:r>
              <a:rPr lang="en-US" dirty="0" smtClean="0"/>
              <a:t>, </a:t>
            </a:r>
            <a:r>
              <a:rPr lang="en-US" dirty="0"/>
              <a:t>yielding a 2.1 </a:t>
            </a:r>
            <a:r>
              <a:rPr lang="en-US" dirty="0" err="1"/>
              <a:t>ms</a:t>
            </a:r>
            <a:r>
              <a:rPr lang="en-US" dirty="0"/>
              <a:t> estimated </a:t>
            </a:r>
            <a:r>
              <a:rPr lang="en-US" i="1" dirty="0"/>
              <a:t>D</a:t>
            </a:r>
            <a:r>
              <a:rPr lang="en-US" baseline="-25000" dirty="0"/>
              <a:t>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71" y="1752600"/>
            <a:ext cx="5888736" cy="267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75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smtClean="0"/>
              <a:t>Neural ITD sensitivity to bimodal stimulation</a:t>
            </a:r>
            <a:endParaRPr lang="en-US" sz="3400" dirty="0"/>
          </a:p>
        </p:txBody>
      </p:sp>
      <p:pic>
        <p:nvPicPr>
          <p:cNvPr id="1026" name="Picture 2" descr="C:\Users\chungy\Dropbox\work\grants\R03\figures\bimodal ex1 B89_s07-3-9 rITD.t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123" y="1426859"/>
            <a:ext cx="27559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chungy\Dropbox\work\grants\R03\figures\bimodal ex1 B89_s07-3-9.t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339" y="1473096"/>
            <a:ext cx="3068637" cy="2401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chungy\Dropbox\work\meetings\HRC 2015\figures\bimodal ex1 B89_s09-1-11.t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574" y="4105453"/>
            <a:ext cx="3028950" cy="239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:\Users\chungy\Dropbox\work\meetings\HRC 2015\figures\bimodal ex1 B89_s09-1-11 rITD.t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972" y="4089533"/>
            <a:ext cx="281305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9955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ILD </a:t>
            </a:r>
            <a:r>
              <a:rPr lang="en-US" sz="3600" dirty="0"/>
              <a:t>sensitivity of an IC neuron to electrical pulse train </a:t>
            </a:r>
            <a:r>
              <a:rPr lang="en-US" sz="3600" dirty="0" smtClean="0"/>
              <a:t>(contra) </a:t>
            </a:r>
            <a:r>
              <a:rPr lang="en-US" sz="3600" dirty="0"/>
              <a:t>and acoustic clicks </a:t>
            </a:r>
            <a:r>
              <a:rPr lang="en-US" sz="3600" dirty="0" smtClean="0"/>
              <a:t>(</a:t>
            </a:r>
            <a:r>
              <a:rPr lang="en-US" sz="3600" dirty="0" err="1" smtClean="0"/>
              <a:t>ipsi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890" y="1828800"/>
            <a:ext cx="6332220" cy="2418588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4658551"/>
            <a:ext cx="8229600" cy="188594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Firing rate of an IC neuron to 640-pps pulse train (contra) and broadband noise (</a:t>
            </a:r>
            <a:r>
              <a:rPr lang="en-US" dirty="0" err="1"/>
              <a:t>ipsi</a:t>
            </a:r>
            <a:r>
              <a:rPr lang="en-US" dirty="0"/>
              <a:t>) as a function of stimulus level in each </a:t>
            </a:r>
            <a:r>
              <a:rPr lang="en-US" dirty="0" smtClean="0"/>
              <a:t>ear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The </a:t>
            </a:r>
            <a:r>
              <a:rPr lang="en-US" dirty="0"/>
              <a:t>contralateral electric stimulus varied from −10 to −2 dB re 1mA and the </a:t>
            </a:r>
            <a:r>
              <a:rPr lang="en-US" dirty="0" err="1"/>
              <a:t>ipsilateral</a:t>
            </a:r>
            <a:r>
              <a:rPr lang="en-US" dirty="0"/>
              <a:t> acoustic stimulus from 10 to 60 dB SPL to </a:t>
            </a:r>
            <a:r>
              <a:rPr lang="en-US" dirty="0" smtClean="0"/>
              <a:t>cover dynamic range for each stimulus</a:t>
            </a:r>
          </a:p>
        </p:txBody>
      </p:sp>
    </p:spTree>
    <p:extLst>
      <p:ext uri="{BB962C8B-B14F-4D97-AF65-F5344CB8AC3E}">
        <p14:creationId xmlns:p14="http://schemas.microsoft.com/office/powerpoint/2010/main" val="20318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</TotalTime>
  <Words>241</Words>
  <Application>Microsoft Office PowerPoint</Application>
  <PresentationFormat>On-screen Show (4:3)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Sensitivity to binaural cues in bimodal hearing</vt:lpstr>
      <vt:lpstr>ITD sensitivity of an IC neuron to electrical pulse train (ipsi) and acoustic clicks (contra)</vt:lpstr>
      <vt:lpstr>Neural ITD sensitivity to bimodal stimulation</vt:lpstr>
      <vt:lpstr>ILD sensitivity of an IC neuron to electrical pulse train (contra) and acoustic clicks (ipsi)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Sensitivity to binaural cues in bimodal hearing</dc:title>
  <dc:creator>Chung, Yoojin</dc:creator>
  <cp:lastModifiedBy>Chung, Yoojin</cp:lastModifiedBy>
  <cp:revision>3</cp:revision>
  <dcterms:created xsi:type="dcterms:W3CDTF">2018-03-15T20:40:14Z</dcterms:created>
  <dcterms:modified xsi:type="dcterms:W3CDTF">2018-05-21T18:49:29Z</dcterms:modified>
</cp:coreProperties>
</file>

<file path=docProps/thumbnail.jpeg>
</file>